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50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70" d="100"/>
          <a:sy n="70" d="100"/>
        </p:scale>
        <p:origin x="-2586" y="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30CD68-03B4-4C29-AA01-4A9D1512A831}" type="datetimeFigureOut">
              <a:rPr lang="fr-FR" smtClean="0"/>
              <a:t>27/07/2019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17888F-9BCD-4257-8095-AFB731FB5BA4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87945" y="913831"/>
            <a:ext cx="2734744" cy="642433"/>
          </a:xfrm>
        </p:spPr>
        <p:txBody>
          <a:bodyPr>
            <a:noAutofit/>
          </a:bodyPr>
          <a:lstStyle/>
          <a:p>
            <a:pPr algn="ctr"/>
            <a:r>
              <a:rPr lang="fr-FR" sz="1500" i="1" dirty="0" smtClean="0">
                <a:solidFill>
                  <a:schemeClr val="bg2">
                    <a:lumMod val="50000"/>
                  </a:schemeClr>
                </a:solidFill>
                <a:latin typeface="Ackermann" pitchFamily="50" charset="0"/>
              </a:rPr>
              <a:t>Saint Raphaël</a:t>
            </a:r>
          </a:p>
          <a:p>
            <a:pPr algn="ctr"/>
            <a:r>
              <a:rPr lang="fr-FR" sz="1500" i="1" dirty="0" smtClean="0">
                <a:solidFill>
                  <a:srgbClr val="FF6600"/>
                </a:solidFill>
                <a:latin typeface="Ackermann" pitchFamily="50" charset="0"/>
              </a:rPr>
              <a:t>Les Landes </a:t>
            </a:r>
            <a:r>
              <a:rPr lang="fr-FR" sz="1500" i="1" dirty="0" err="1" smtClean="0">
                <a:solidFill>
                  <a:srgbClr val="FF6600"/>
                </a:solidFill>
                <a:latin typeface="Ackermann" pitchFamily="50" charset="0"/>
              </a:rPr>
              <a:t>Génusson</a:t>
            </a:r>
            <a:endParaRPr lang="fr-FR" sz="1500" i="1" dirty="0" smtClean="0">
              <a:solidFill>
                <a:srgbClr val="FF6600"/>
              </a:solidFill>
              <a:latin typeface="Ackermann" pitchFamily="50" charset="0"/>
            </a:endParaRPr>
          </a:p>
          <a:p>
            <a:pPr algn="ctr"/>
            <a:endParaRPr lang="fr-FR" sz="1500" i="1" dirty="0">
              <a:solidFill>
                <a:srgbClr val="FF66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600075" y="1342093"/>
            <a:ext cx="1398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Ecole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9" name="Image 8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915" y="266685"/>
            <a:ext cx="1100163" cy="5532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</p:pic>
      <p:sp>
        <p:nvSpPr>
          <p:cNvPr id="10" name="ZoneTexte 9"/>
          <p:cNvSpPr txBox="1"/>
          <p:nvPr/>
        </p:nvSpPr>
        <p:spPr>
          <a:xfrm rot="16200000">
            <a:off x="4107206" y="477227"/>
            <a:ext cx="7442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i="1" dirty="0" smtClean="0">
                <a:solidFill>
                  <a:schemeClr val="bg2">
                    <a:lumMod val="75000"/>
                  </a:schemeClr>
                </a:solidFill>
                <a:latin typeface="Ackermann" pitchFamily="50" charset="0"/>
              </a:rPr>
              <a:t>Ecole</a:t>
            </a:r>
            <a:endParaRPr lang="fr-FR" sz="1500" b="1" i="1" dirty="0">
              <a:solidFill>
                <a:schemeClr val="bg2">
                  <a:lumMod val="75000"/>
                </a:schemeClr>
              </a:solidFill>
              <a:latin typeface="Ackermann" pitchFamily="50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398103" y="3390595"/>
            <a:ext cx="2400267" cy="1264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133316" y="3578134"/>
            <a:ext cx="2673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ckermann" pitchFamily="50" charset="0"/>
              </a:rPr>
              <a:t> OGEC</a:t>
            </a:r>
          </a:p>
          <a:p>
            <a:pPr algn="ctr"/>
            <a:r>
              <a:rPr lang="fr-FR" sz="1300" dirty="0" smtClean="0">
                <a:latin typeface="Ackermann" pitchFamily="50" charset="0"/>
              </a:rPr>
              <a:t>Organisme de Gestion de l’Enseignement Catholique</a:t>
            </a:r>
          </a:p>
          <a:p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 rot="16200000">
            <a:off x="4793888" y="907062"/>
            <a:ext cx="1242138" cy="2955391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16200000">
            <a:off x="1249155" y="1077138"/>
            <a:ext cx="1269578" cy="2856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5400000">
            <a:off x="862846" y="4130006"/>
            <a:ext cx="1242138" cy="2955391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rot="5400000">
            <a:off x="4748859" y="4424630"/>
            <a:ext cx="1269578" cy="2856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Arc 20"/>
          <p:cNvSpPr/>
          <p:nvPr/>
        </p:nvSpPr>
        <p:spPr>
          <a:xfrm>
            <a:off x="2918590" y="2858095"/>
            <a:ext cx="393779" cy="1065000"/>
          </a:xfrm>
          <a:prstGeom prst="arc">
            <a:avLst>
              <a:gd name="adj1" fmla="val 1598987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Arc 21"/>
          <p:cNvSpPr/>
          <p:nvPr/>
        </p:nvSpPr>
        <p:spPr>
          <a:xfrm rot="20022134">
            <a:off x="4759139" y="4278376"/>
            <a:ext cx="488332" cy="2106655"/>
          </a:xfrm>
          <a:prstGeom prst="arc">
            <a:avLst>
              <a:gd name="adj1" fmla="val 1598987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Arc 22"/>
          <p:cNvSpPr/>
          <p:nvPr/>
        </p:nvSpPr>
        <p:spPr>
          <a:xfrm rot="17250324">
            <a:off x="3229229" y="3879639"/>
            <a:ext cx="2416255" cy="286667"/>
          </a:xfrm>
          <a:prstGeom prst="arc">
            <a:avLst>
              <a:gd name="adj1" fmla="val 1598987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rc 24"/>
          <p:cNvSpPr/>
          <p:nvPr/>
        </p:nvSpPr>
        <p:spPr>
          <a:xfrm rot="17250324">
            <a:off x="1953325" y="4843215"/>
            <a:ext cx="1476493" cy="678251"/>
          </a:xfrm>
          <a:prstGeom prst="arc">
            <a:avLst>
              <a:gd name="adj1" fmla="val 15989870"/>
              <a:gd name="adj2" fmla="val 211450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017841" y="1965543"/>
            <a:ext cx="27942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ckermann" pitchFamily="50" charset="0"/>
              </a:rPr>
              <a:t>Organiser des manifestations </a:t>
            </a:r>
          </a:p>
          <a:p>
            <a:pPr algn="ctr"/>
            <a:r>
              <a:rPr lang="fr-FR" sz="1300" dirty="0" smtClean="0">
                <a:latin typeface="Ackermann" pitchFamily="50" charset="0"/>
              </a:rPr>
              <a:t>pour financer les travaux (Kermesse, benne à papiers, marché de Noël…)</a:t>
            </a:r>
            <a:endParaRPr lang="fr-FR" sz="1300" dirty="0">
              <a:latin typeface="Ackermann" pitchFamily="50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93736" y="2101605"/>
            <a:ext cx="2508409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Ackermann" pitchFamily="50" charset="0"/>
              </a:rPr>
              <a:t>Accompagner les AVS et les ASEM dans leur travail </a:t>
            </a:r>
            <a:r>
              <a:rPr lang="fr-FR" sz="1200" dirty="0" smtClean="0">
                <a:latin typeface="Ackermann" pitchFamily="50" charset="0"/>
              </a:rPr>
              <a:t>(Gestion des emplois du temps, salaires, entretien individuel…)</a:t>
            </a:r>
          </a:p>
          <a:p>
            <a:pPr algn="ctr"/>
            <a:endParaRPr lang="fr-FR" sz="1200" b="1" dirty="0">
              <a:latin typeface="Ackermann" pitchFamily="50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62816" y="5182340"/>
            <a:ext cx="23747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ckermann" pitchFamily="50" charset="0"/>
              </a:rPr>
              <a:t>Entretenir </a:t>
            </a:r>
            <a:r>
              <a:rPr lang="fr-FR" sz="1300" b="1" dirty="0">
                <a:latin typeface="Ackermann" pitchFamily="50" charset="0"/>
              </a:rPr>
              <a:t>l</a:t>
            </a:r>
            <a:r>
              <a:rPr lang="fr-FR" sz="1300" b="1" dirty="0" smtClean="0">
                <a:latin typeface="Ackermann" pitchFamily="50" charset="0"/>
              </a:rPr>
              <a:t>es locaux  </a:t>
            </a:r>
            <a:r>
              <a:rPr lang="fr-FR" sz="1300" dirty="0" smtClean="0">
                <a:latin typeface="Ackermann" pitchFamily="50" charset="0"/>
              </a:rPr>
              <a:t>(matinées travaux, peinture, et autres travaux de rénovation)</a:t>
            </a:r>
            <a:endParaRPr lang="fr-FR" sz="1300" dirty="0">
              <a:latin typeface="Ackermann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08077" y="5484917"/>
            <a:ext cx="27511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 smtClean="0">
                <a:latin typeface="Ackermann" pitchFamily="50" charset="0"/>
              </a:rPr>
              <a:t>Donner un peu de son  temps à l’OGEC c’est améliorer le quotidien de nos enfants</a:t>
            </a:r>
            <a:endParaRPr lang="fr-FR" sz="1300" b="1" dirty="0">
              <a:latin typeface="Ackermann" pitchFamily="50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53559" y="6876256"/>
            <a:ext cx="600444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>
                <a:solidFill>
                  <a:srgbClr val="FF6600"/>
                </a:solidFill>
                <a:latin typeface="Ackermann" pitchFamily="50" charset="0"/>
              </a:rPr>
              <a:t>Si vous souhaitez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Ackermann" pitchFamily="50" charset="0"/>
              </a:rPr>
              <a:t>nous rejoindre </a:t>
            </a:r>
            <a:r>
              <a:rPr lang="fr-FR" sz="1500" dirty="0" smtClean="0">
                <a:solidFill>
                  <a:srgbClr val="FF6600"/>
                </a:solidFill>
                <a:latin typeface="Ackermann" pitchFamily="50" charset="0"/>
              </a:rPr>
              <a:t>pour participer </a:t>
            </a:r>
            <a:r>
              <a:rPr lang="fr-FR" sz="1500" dirty="0" smtClean="0">
                <a:solidFill>
                  <a:schemeClr val="accent1">
                    <a:lumMod val="50000"/>
                  </a:schemeClr>
                </a:solidFill>
                <a:latin typeface="Ackermann" pitchFamily="50" charset="0"/>
              </a:rPr>
              <a:t>à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Ackermann" pitchFamily="50" charset="0"/>
              </a:rPr>
              <a:t>la vie de l’école</a:t>
            </a:r>
            <a:r>
              <a:rPr lang="fr-FR" sz="2000" dirty="0" smtClean="0">
                <a:solidFill>
                  <a:srgbClr val="F50B86"/>
                </a:solidFill>
                <a:latin typeface="Ackermann" pitchFamily="50" charset="0"/>
              </a:rPr>
              <a:t>, </a:t>
            </a:r>
            <a:r>
              <a:rPr lang="fr-FR" sz="1500" dirty="0" smtClean="0">
                <a:solidFill>
                  <a:srgbClr val="FF6600"/>
                </a:solidFill>
                <a:latin typeface="Ackermann" pitchFamily="50" charset="0"/>
              </a:rPr>
              <a:t>n’hésitez pas à vous faire connaître !</a:t>
            </a:r>
          </a:p>
          <a:p>
            <a:r>
              <a:rPr lang="fr-FR" sz="1300" dirty="0" smtClean="0">
                <a:solidFill>
                  <a:srgbClr val="FF6600"/>
                </a:solidFill>
                <a:latin typeface="Ackermann" pitchFamily="50" charset="0"/>
              </a:rPr>
              <a:t> </a:t>
            </a:r>
            <a:endParaRPr lang="fr-FR" sz="1300" dirty="0">
              <a:solidFill>
                <a:srgbClr val="FF6600"/>
              </a:solidFill>
              <a:latin typeface="Ackermann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10028" y="7919381"/>
            <a:ext cx="60479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>
                <a:solidFill>
                  <a:srgbClr val="FF6600"/>
                </a:solidFill>
                <a:latin typeface="Ackermann" pitchFamily="50" charset="0"/>
              </a:rPr>
              <a:t>contact  OGEC : </a:t>
            </a:r>
            <a:r>
              <a:rPr lang="fr-FR" sz="1300" dirty="0" smtClean="0">
                <a:solidFill>
                  <a:srgbClr val="FF6600"/>
                </a:solidFill>
                <a:latin typeface="Ackermann" pitchFamily="50" charset="0"/>
              </a:rPr>
              <a:t>capou85@gmail,com</a:t>
            </a:r>
            <a:endParaRPr lang="fr-FR" sz="1300" dirty="0">
              <a:solidFill>
                <a:srgbClr val="FF6600"/>
              </a:solidFill>
              <a:latin typeface="Ackermann" pitchFamily="50" charset="0"/>
            </a:endParaRPr>
          </a:p>
          <a:p>
            <a:r>
              <a:rPr lang="fr-FR" sz="1300" dirty="0">
                <a:solidFill>
                  <a:srgbClr val="FF6600"/>
                </a:solidFill>
                <a:latin typeface="Ackermann" pitchFamily="50" charset="0"/>
              </a:rPr>
              <a:t>Site internet de l’école pour suivre nos actions : </a:t>
            </a:r>
            <a:endParaRPr lang="fr-FR" sz="1300" dirty="0" smtClean="0">
              <a:solidFill>
                <a:srgbClr val="FF6600"/>
              </a:solidFill>
              <a:latin typeface="Ackermann" pitchFamily="50" charset="0"/>
            </a:endParaRPr>
          </a:p>
          <a:p>
            <a:r>
              <a:rPr lang="fr-FR" sz="1300" dirty="0" err="1" smtClean="0">
                <a:solidFill>
                  <a:srgbClr val="FF6600"/>
                </a:solidFill>
                <a:latin typeface="Ackermann" pitchFamily="50" charset="0"/>
              </a:rPr>
              <a:t>leslandesgenusson-straphael,fr</a:t>
            </a:r>
            <a:endParaRPr lang="fr-FR" sz="1300" dirty="0">
              <a:solidFill>
                <a:srgbClr val="FF6600"/>
              </a:solidFill>
              <a:latin typeface="Ackermann" pitchFamily="50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3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119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Solstice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29</cp:revision>
  <dcterms:created xsi:type="dcterms:W3CDTF">2019-02-01T07:03:08Z</dcterms:created>
  <dcterms:modified xsi:type="dcterms:W3CDTF">2019-07-27T14:23:33Z</dcterms:modified>
</cp:coreProperties>
</file>